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19" r:id="rId3"/>
    <p:sldId id="293" r:id="rId4"/>
    <p:sldId id="309" r:id="rId5"/>
    <p:sldId id="313" r:id="rId6"/>
    <p:sldId id="296" r:id="rId7"/>
    <p:sldId id="298" r:id="rId8"/>
    <p:sldId id="317" r:id="rId9"/>
    <p:sldId id="307" r:id="rId10"/>
    <p:sldId id="311" r:id="rId11"/>
    <p:sldId id="314" r:id="rId12"/>
    <p:sldId id="300" r:id="rId13"/>
    <p:sldId id="301" r:id="rId14"/>
    <p:sldId id="302" r:id="rId15"/>
    <p:sldId id="303" r:id="rId16"/>
    <p:sldId id="312" r:id="rId17"/>
    <p:sldId id="304" r:id="rId18"/>
    <p:sldId id="316" r:id="rId19"/>
    <p:sldId id="315" r:id="rId20"/>
    <p:sldId id="318" r:id="rId21"/>
    <p:sldId id="268" r:id="rId22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0000FF"/>
    <a:srgbClr val="FF5050"/>
    <a:srgbClr val="00FF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03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75C4B-BE82-43CD-891B-FBDCCC30F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F85B8-2B6C-463D-8600-69CAB9536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EC779-C916-4444-92A0-42E026790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4CFF-BB2E-419C-AB46-257CC74F1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BF70C-147A-4FB4-9D4A-A4C980E87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C3F3B-A540-4ED4-A5AB-4F4698E6C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E0344-12B2-438C-83A0-BFB2FB2B3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436DD-F17B-4551-BC05-8C8AF2553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B9257-9008-4BDD-9C77-45B00DA08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EEE1A-F8AF-43C4-A9ED-7F02B6817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FF5E8-F7A0-4F4A-BEF7-5E0561CF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7AB0A-3A23-43CF-B40B-20DFEC03E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tx1">
                <a:lumMod val="40000"/>
                <a:lumOff val="60000"/>
              </a:schemeClr>
            </a:gs>
            <a:gs pos="75000">
              <a:schemeClr val="tx1">
                <a:lumMod val="40000"/>
                <a:lumOff val="60000"/>
              </a:schemeClr>
            </a:gs>
            <a:gs pos="89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445F4AE-38DB-4EEB-8451-1C1469427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90600" y="3276600"/>
            <a:ext cx="716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90700" y="1435100"/>
            <a:ext cx="56388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NhiÖt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liÖt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chµo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mõng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H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90600" y="5100935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i="1" smtClean="0">
                <a:solidFill>
                  <a:srgbClr val="00B050"/>
                </a:solidFill>
                <a:latin typeface="+mn-lt"/>
              </a:rPr>
              <a:t>Giáo viên thực hiện: Trần Thị Thu Trang</a:t>
            </a:r>
            <a:endParaRPr lang="en-US" sz="2400" b="1" i="1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266700" y="2552700"/>
            <a:ext cx="86868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4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QUÝ THẦY, CÔ GIÁO VỀ DỰ GIỜ</a:t>
            </a:r>
            <a:endParaRPr lang="en-US" sz="32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TIN HỌC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3C</a:t>
            </a:r>
            <a:endParaRPr lang="en-US" sz="32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5837" y="224135"/>
            <a:ext cx="38555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62763" y="605135"/>
            <a:ext cx="42901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PHÚC ĐỒNG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2743200" y="6019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 Unicode MS" pitchFamily="34" charset="-128"/>
              </a:rPr>
              <a:t>Năm học</a:t>
            </a:r>
            <a:r>
              <a:rPr lang="vi-VN" sz="2400" b="1">
                <a:solidFill>
                  <a:srgbClr val="FF0000"/>
                </a:solidFill>
                <a:latin typeface="Arial Unicode MS" pitchFamily="34" charset="-128"/>
              </a:rPr>
              <a:t>: </a:t>
            </a:r>
            <a:r>
              <a:rPr lang="vi-VN" sz="2400" b="1" smtClean="0">
                <a:solidFill>
                  <a:srgbClr val="FF0000"/>
                </a:solidFill>
                <a:latin typeface="Arial Unicode MS" pitchFamily="34" charset="-128"/>
              </a:rPr>
              <a:t>201</a:t>
            </a: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</a:rPr>
              <a:t>7</a:t>
            </a:r>
            <a:r>
              <a:rPr lang="vi-VN" sz="2400" b="1" smtClean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Arial Unicode MS" pitchFamily="34" charset="-128"/>
              </a:rPr>
              <a:t>- </a:t>
            </a:r>
            <a:r>
              <a:rPr lang="vi-VN" sz="2400" b="1" smtClean="0">
                <a:solidFill>
                  <a:srgbClr val="FF0000"/>
                </a:solidFill>
                <a:latin typeface="Arial Unicode MS" pitchFamily="34" charset="-128"/>
              </a:rPr>
              <a:t>201</a:t>
            </a: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</a:rPr>
              <a:t>8</a:t>
            </a:r>
            <a:endParaRPr lang="vi-VN" sz="2400" b="1" dirty="0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19" name="Picture 4" descr="ABARBLY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11938"/>
            <a:ext cx="914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ABARBLY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188"/>
            <a:ext cx="914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318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56511">
            <a:off x="777240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  <p:bldP spid="153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6367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263" y="2514600"/>
            <a:ext cx="5697537" cy="3962400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3238" y="2784475"/>
            <a:ext cx="7065962" cy="3235325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6988" y="2209800"/>
            <a:ext cx="7491412" cy="833437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38112"/>
            <a:ext cx="7419975" cy="3138488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" y="2138363"/>
            <a:ext cx="2120900" cy="174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20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2091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su dung phim shif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96863"/>
            <a:ext cx="8610600" cy="58753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3720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746348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 vẽ các đoạn thẳng nằm ngang hoặc thẳng đứng, em nhấn giữ phím </a:t>
            </a:r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Shift</a:t>
            </a:r>
            <a:r>
              <a:rPr lang="en-US" sz="3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trong khi kéo thả chuột,  lưu ý thả chuột trước khi thả phím </a:t>
            </a:r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Shift</a:t>
            </a:r>
            <a:r>
              <a:rPr lang="en-US" sz="3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81000"/>
            <a:ext cx="297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 typeface="Wingdings" pitchFamily="2" charset="2"/>
              <a:buChar char="v"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 Chú ý:</a:t>
            </a:r>
          </a:p>
        </p:txBody>
      </p:sp>
    </p:spTree>
    <p:extLst>
      <p:ext uri="{BB962C8B-B14F-4D97-AF65-F5344CB8AC3E}">
        <p14:creationId xmlns:p14="http://schemas.microsoft.com/office/powerpoint/2010/main" val="353720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6" y="1447800"/>
            <a:ext cx="8121064" cy="335277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3720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741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1430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</a:rPr>
              <a:t>Bài 1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3200" b="1">
                <a:solidFill>
                  <a:srgbClr val="0070C0"/>
                </a:solidFill>
                <a:latin typeface="Times New Roman" pitchFamily="18" charset="0"/>
              </a:rPr>
              <a:t>Dùng công cụ </a:t>
            </a:r>
            <a:r>
              <a:rPr lang="vi-VN" sz="3200" b="1">
                <a:solidFill>
                  <a:srgbClr val="0070C0"/>
                </a:solidFill>
                <a:latin typeface="Times New Roman" pitchFamily="18" charset="0"/>
              </a:rPr>
              <a:t>đường</a:t>
            </a:r>
            <a:r>
              <a:rPr lang="en-US" sz="3200" b="1">
                <a:solidFill>
                  <a:srgbClr val="0070C0"/>
                </a:solidFill>
                <a:latin typeface="Times New Roman" pitchFamily="18" charset="0"/>
              </a:rPr>
              <a:t> thẳng         để </a:t>
            </a:r>
            <a:endParaRPr lang="en-US" sz="32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vẽ </a:t>
            </a:r>
            <a:r>
              <a:rPr lang="en-US" sz="3200" b="1">
                <a:solidFill>
                  <a:srgbClr val="0070C0"/>
                </a:solidFill>
                <a:latin typeface="Times New Roman" pitchFamily="18" charset="0"/>
              </a:rPr>
              <a:t>hình tam giác theo mẫu ở hình 69. </a:t>
            </a:r>
            <a:endParaRPr lang="en-US" sz="3200" b="1" u="sng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324600" y="4948237"/>
            <a:ext cx="1905000" cy="46196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69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115570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09600" y="22098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9" descr="comput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76200"/>
            <a:ext cx="152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895600" y="1752600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82" y="2514270"/>
            <a:ext cx="5144218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897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</a:rPr>
              <a:t>Bài </a:t>
            </a: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600" smtClean="0">
                <a:solidFill>
                  <a:srgbClr val="0000CC"/>
                </a:solidFill>
                <a:latin typeface="Times New Roman" pitchFamily="18" charset="0"/>
              </a:rPr>
              <a:t>: Dùng công cụ đường thẳng        vẽ theo ý thích.</a:t>
            </a:r>
            <a:endParaRPr lang="en-US" sz="320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81000"/>
            <a:ext cx="609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hac nen o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960" y="5303520"/>
            <a:ext cx="609600" cy="6096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2405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E1EB"/>
              </a:clrFrom>
              <a:clrTo>
                <a:srgbClr val="FFE1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3520" cy="6858000"/>
          </a:xfrm>
          <a:prstGeom prst="rect">
            <a:avLst/>
          </a:prstGeom>
        </p:spPr>
      </p:pic>
      <p:pic>
        <p:nvPicPr>
          <p:cNvPr id="4" name="A mua xuan da 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793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-152400" y="0"/>
            <a:ext cx="9296400" cy="6970713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8F2CA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3276600"/>
            <a:ext cx="716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965200" y="1397000"/>
            <a:ext cx="6883400" cy="1866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chóc c¸c thÇy c« gi¸o m¹nh khoÎ</a:t>
            </a:r>
          </a:p>
        </p:txBody>
      </p:sp>
      <p:sp>
        <p:nvSpPr>
          <p:cNvPr id="24585" name="WordArt 9"/>
          <p:cNvSpPr>
            <a:spLocks noChangeArrowheads="1" noChangeShapeType="1" noTextEdit="1"/>
          </p:cNvSpPr>
          <p:nvPr/>
        </p:nvSpPr>
        <p:spPr bwMode="auto">
          <a:xfrm>
            <a:off x="482600" y="3632200"/>
            <a:ext cx="77978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chóc c¸c em häc sinh ch¨m ngoan, häc giái</a:t>
            </a:r>
          </a:p>
        </p:txBody>
      </p:sp>
      <p:pic>
        <p:nvPicPr>
          <p:cNvPr id="10" name="Picture 4" descr="ABARBLY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11938"/>
            <a:ext cx="914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ABARBLY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188"/>
            <a:ext cx="914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318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56511">
            <a:off x="777240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Picturemicky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4772660"/>
            <a:ext cx="3124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icturemicky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4404360"/>
            <a:ext cx="3124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6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0263" y="5457825"/>
            <a:ext cx="5159375" cy="1012825"/>
          </a:xfrm>
          <a:prstGeom prst="rect">
            <a:avLst/>
          </a:prstGeom>
          <a:noFill/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0263" y="4692650"/>
            <a:ext cx="5124450" cy="942975"/>
          </a:xfrm>
          <a:prstGeom prst="rect">
            <a:avLst/>
          </a:prstGeom>
          <a:noFill/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675" y="3629025"/>
            <a:ext cx="2898775" cy="2093913"/>
          </a:xfrm>
          <a:prstGeom prst="rect">
            <a:avLst/>
          </a:prstGeom>
          <a:noFill/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6763" y="3151188"/>
            <a:ext cx="5830887" cy="1109662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413" y="2311400"/>
            <a:ext cx="5692775" cy="1069975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675" y="3133725"/>
            <a:ext cx="2835275" cy="850900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7038" y="1512888"/>
            <a:ext cx="4514850" cy="569912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38463" y="373063"/>
            <a:ext cx="4462462" cy="1333500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675" y="1466850"/>
            <a:ext cx="2495550" cy="2519363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903538"/>
            <a:ext cx="1714500" cy="1811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30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6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lossom ok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534400" cy="63246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7510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00" y="228600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2346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 các bước thực hiện vẽ đoạn thẳng?</a:t>
            </a:r>
            <a:endParaRPr lang="vi-VN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8200" y="220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 typeface="Wingdings" pitchFamily="2" charset="2"/>
              <a:buChar char="v"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16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lossom ok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534400" cy="63246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6970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8922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 các bước thực hiện vẽ đoạn thẳng?</a:t>
            </a:r>
            <a:endParaRPr lang="vi-VN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1000" y="5867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 typeface="Wingdings" pitchFamily="2" charset="2"/>
              <a:buChar char="v"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9148"/>
            <a:ext cx="6858000" cy="520121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2310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12&quot;&gt;&lt;property id=&quot;20148&quot; value=&quot;5&quot;/&gt;&lt;property id=&quot;20300&quot; value=&quot;Slide 21&quot;/&gt;&lt;property id=&quot;20307&quot; value=&quot;268&quot;/&gt;&lt;/object&gt;&lt;object type=&quot;3&quot; unique_id=&quot;10013&quot;&gt;&lt;property id=&quot;20148&quot; value=&quot;5&quot;/&gt;&lt;property id=&quot;20300&quot; value=&quot;Slide 3&quot;/&gt;&lt;property id=&quot;20307&quot; value=&quot;293&quot;/&gt;&lt;/object&gt;&lt;object type=&quot;3&quot; unique_id=&quot;10014&quot;&gt;&lt;property id=&quot;20148&quot; value=&quot;5&quot;/&gt;&lt;property id=&quot;20300&quot; value=&quot;Slide 4&quot;/&gt;&lt;property id=&quot;20307&quot; value=&quot;309&quot;/&gt;&lt;/object&gt;&lt;object type=&quot;3&quot; unique_id=&quot;10015&quot;&gt;&lt;property id=&quot;20148&quot; value=&quot;5&quot;/&gt;&lt;property id=&quot;20300&quot; value=&quot;Slide 5&quot;/&gt;&lt;property id=&quot;20307&quot; value=&quot;313&quot;/&gt;&lt;/object&gt;&lt;object type=&quot;3&quot; unique_id=&quot;10016&quot;&gt;&lt;property id=&quot;20148&quot; value=&quot;5&quot;/&gt;&lt;property id=&quot;20300&quot; value=&quot;Slide 6&quot;/&gt;&lt;property id=&quot;20307&quot; value=&quot;296&quot;/&gt;&lt;/object&gt;&lt;object type=&quot;3&quot; unique_id=&quot;10017&quot;&gt;&lt;property id=&quot;20148&quot; value=&quot;5&quot;/&gt;&lt;property id=&quot;20300&quot; value=&quot;Slide 7&quot;/&gt;&lt;property id=&quot;20307&quot; value=&quot;298&quot;/&gt;&lt;/object&gt;&lt;object type=&quot;3&quot; unique_id=&quot;10018&quot;&gt;&lt;property id=&quot;20148&quot; value=&quot;5&quot;/&gt;&lt;property id=&quot;20300&quot; value=&quot;Slide 8&quot;/&gt;&lt;property id=&quot;20307&quot; value=&quot;317&quot;/&gt;&lt;/object&gt;&lt;object type=&quot;3&quot; unique_id=&quot;10019&quot;&gt;&lt;property id=&quot;20148&quot; value=&quot;5&quot;/&gt;&lt;property id=&quot;20300&quot; value=&quot;Slide 9&quot;/&gt;&lt;property id=&quot;20307&quot; value=&quot;307&quot;/&gt;&lt;/object&gt;&lt;object type=&quot;3&quot; unique_id=&quot;10020&quot;&gt;&lt;property id=&quot;20148&quot; value=&quot;5&quot;/&gt;&lt;property id=&quot;20300&quot; value=&quot;Slide 10&quot;/&gt;&lt;property id=&quot;20307&quot; value=&quot;311&quot;/&gt;&lt;/object&gt;&lt;object type=&quot;3&quot; unique_id=&quot;10021&quot;&gt;&lt;property id=&quot;20148&quot; value=&quot;5&quot;/&gt;&lt;property id=&quot;20300&quot; value=&quot;Slide 11&quot;/&gt;&lt;property id=&quot;20307&quot; value=&quot;314&quot;/&gt;&lt;/object&gt;&lt;object type=&quot;3&quot; unique_id=&quot;10022&quot;&gt;&lt;property id=&quot;20148&quot; value=&quot;5&quot;/&gt;&lt;property id=&quot;20300&quot; value=&quot;Slide 12&quot;/&gt;&lt;property id=&quot;20307&quot; value=&quot;300&quot;/&gt;&lt;/object&gt;&lt;object type=&quot;3&quot; unique_id=&quot;10023&quot;&gt;&lt;property id=&quot;20148&quot; value=&quot;5&quot;/&gt;&lt;property id=&quot;20300&quot; value=&quot;Slide 13&quot;/&gt;&lt;property id=&quot;20307&quot; value=&quot;301&quot;/&gt;&lt;/object&gt;&lt;object type=&quot;3&quot; unique_id=&quot;10024&quot;&gt;&lt;property id=&quot;20148&quot; value=&quot;5&quot;/&gt;&lt;property id=&quot;20300&quot; value=&quot;Slide 15&quot;/&gt;&lt;property id=&quot;20307&quot; value=&quot;303&quot;/&gt;&lt;/object&gt;&lt;object type=&quot;3&quot; unique_id=&quot;10025&quot;&gt;&lt;property id=&quot;20148&quot; value=&quot;5&quot;/&gt;&lt;property id=&quot;20300&quot; value=&quot;Slide 14&quot;/&gt;&lt;property id=&quot;20307&quot; value=&quot;302&quot;/&gt;&lt;/object&gt;&lt;object type=&quot;3&quot; unique_id=&quot;10026&quot;&gt;&lt;property id=&quot;20148&quot; value=&quot;5&quot;/&gt;&lt;property id=&quot;20300&quot; value=&quot;Slide 16&quot;/&gt;&lt;property id=&quot;20307&quot; value=&quot;312&quot;/&gt;&lt;/object&gt;&lt;object type=&quot;3&quot; unique_id=&quot;10027&quot;&gt;&lt;property id=&quot;20148&quot; value=&quot;5&quot;/&gt;&lt;property id=&quot;20300&quot; value=&quot;Slide 17&quot;/&gt;&lt;property id=&quot;20307&quot; value=&quot;304&quot;/&gt;&lt;/object&gt;&lt;object type=&quot;3&quot; unique_id=&quot;10028&quot;&gt;&lt;property id=&quot;20148&quot; value=&quot;5&quot;/&gt;&lt;property id=&quot;20300&quot; value=&quot;Slide 18&quot;/&gt;&lt;property id=&quot;20307&quot; value=&quot;316&quot;/&gt;&lt;/object&gt;&lt;object type=&quot;3&quot; unique_id=&quot;10029&quot;&gt;&lt;property id=&quot;20148&quot; value=&quot;5&quot;/&gt;&lt;property id=&quot;20300&quot; value=&quot;Slide 19&quot;/&gt;&lt;property id=&quot;20307&quot; value=&quot;315&quot;/&gt;&lt;/object&gt;&lt;object type=&quot;3&quot; unique_id=&quot;10213&quot;&gt;&lt;property id=&quot;20148&quot; value=&quot;5&quot;/&gt;&lt;property id=&quot;20300&quot; value=&quot;Slide 20&quot;/&gt;&lt;property id=&quot;20307&quot; value=&quot;318&quot;/&gt;&lt;/object&gt;&lt;object type=&quot;3&quot; unique_id=&quot;10522&quot;&gt;&lt;property id=&quot;20148&quot; value=&quot;5&quot;/&gt;&lt;property id=&quot;20300&quot; value=&quot;Slide 2&quot;/&gt;&lt;property id=&quot;20307&quot; value=&quot;31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Custom 1">
      <a:dk1>
        <a:srgbClr val="99CC00"/>
      </a:dk1>
      <a:lt1>
        <a:srgbClr val="FFFFFF"/>
      </a:lt1>
      <a:dk2>
        <a:srgbClr val="7299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2626</TotalTime>
  <Words>158</Words>
  <Application>Microsoft Office PowerPoint</Application>
  <PresentationFormat>On-screen Show (4:3)</PresentationFormat>
  <Paragraphs>36</Paragraphs>
  <Slides>21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latopanhvu</cp:lastModifiedBy>
  <cp:revision>170</cp:revision>
  <dcterms:created xsi:type="dcterms:W3CDTF">2014-12-21T13:36:04Z</dcterms:created>
  <dcterms:modified xsi:type="dcterms:W3CDTF">2018-01-14T20:33:11Z</dcterms:modified>
</cp:coreProperties>
</file>